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15074-8D58-4D8D-940F-C7D7B211B822}" type="datetimeFigureOut">
              <a:rPr lang="ru-RU" smtClean="0"/>
              <a:t>04.10.2017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EFFBC-B53D-4313-8FCC-676B73A611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15074-8D58-4D8D-940F-C7D7B211B822}" type="datetimeFigureOut">
              <a:rPr lang="ru-RU" smtClean="0"/>
              <a:t>04.10.2017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EFFBC-B53D-4313-8FCC-676B73A611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15074-8D58-4D8D-940F-C7D7B211B822}" type="datetimeFigureOut">
              <a:rPr lang="ru-RU" smtClean="0"/>
              <a:t>04.10.2017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EFFBC-B53D-4313-8FCC-676B73A611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15074-8D58-4D8D-940F-C7D7B211B822}" type="datetimeFigureOut">
              <a:rPr lang="ru-RU" smtClean="0"/>
              <a:t>04.10.2017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EFFBC-B53D-4313-8FCC-676B73A611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15074-8D58-4D8D-940F-C7D7B211B822}" type="datetimeFigureOut">
              <a:rPr lang="ru-RU" smtClean="0"/>
              <a:t>04.10.2017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EFFBC-B53D-4313-8FCC-676B73A611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15074-8D58-4D8D-940F-C7D7B211B822}" type="datetimeFigureOut">
              <a:rPr lang="ru-RU" smtClean="0"/>
              <a:t>04.10.2017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EFFBC-B53D-4313-8FCC-676B73A611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15074-8D58-4D8D-940F-C7D7B211B822}" type="datetimeFigureOut">
              <a:rPr lang="ru-RU" smtClean="0"/>
              <a:t>04.10.2017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EFFBC-B53D-4313-8FCC-676B73A611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15074-8D58-4D8D-940F-C7D7B211B822}" type="datetimeFigureOut">
              <a:rPr lang="ru-RU" smtClean="0"/>
              <a:t>04.10.2017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EFFBC-B53D-4313-8FCC-676B73A611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15074-8D58-4D8D-940F-C7D7B211B822}" type="datetimeFigureOut">
              <a:rPr lang="ru-RU" smtClean="0"/>
              <a:t>04.10.2017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EFFBC-B53D-4313-8FCC-676B73A611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15074-8D58-4D8D-940F-C7D7B211B822}" type="datetimeFigureOut">
              <a:rPr lang="ru-RU" smtClean="0"/>
              <a:t>04.10.2017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EFFBC-B53D-4313-8FCC-676B73A611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15074-8D58-4D8D-940F-C7D7B211B822}" type="datetimeFigureOut">
              <a:rPr lang="ru-RU" smtClean="0"/>
              <a:t>04.10.2017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EFFBC-B53D-4313-8FCC-676B73A611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315074-8D58-4D8D-940F-C7D7B211B822}" type="datetimeFigureOut">
              <a:rPr lang="ru-RU" smtClean="0"/>
              <a:t>04.10.2017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EFFBC-B53D-4313-8FCC-676B73A6119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DANGEROUS SPORTS</a:t>
            </a:r>
            <a:endParaRPr lang="ru-RU" dirty="0"/>
          </a:p>
        </p:txBody>
      </p:sp>
      <p:pic>
        <p:nvPicPr>
          <p:cNvPr id="4" name="Содержимое 3" descr="34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07704" y="1340768"/>
            <a:ext cx="5483299" cy="3636838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417139067_da809f9ed55cede89ae8a7c62ce4d2f0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5556" r="5556"/>
          <a:stretch>
            <a:fillRect/>
          </a:stretch>
        </p:blipFill>
        <p:spPr/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mini_1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327" r="327"/>
          <a:stretch>
            <a:fillRect/>
          </a:stretch>
        </p:blipFill>
        <p:spPr/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sport_kstrim_4278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8590" r="18590"/>
          <a:stretch>
            <a:fillRect/>
          </a:stretch>
        </p:blipFill>
        <p:spPr/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</Words>
  <Application>Microsoft Office PowerPoint</Application>
  <PresentationFormat>Экран (4:3)</PresentationFormat>
  <Paragraphs>1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7" baseType="lpstr">
      <vt:lpstr>Arial</vt:lpstr>
      <vt:lpstr>Calibri</vt:lpstr>
      <vt:lpstr>Тема Office</vt:lpstr>
      <vt:lpstr>DANGEROUS SPORTS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DANGEROUS SPORTS</dc:title>
  <dc:creator>(User)</dc:creator>
  <cp:lastModifiedBy>М видео</cp:lastModifiedBy>
  <cp:revision>2</cp:revision>
  <dcterms:created xsi:type="dcterms:W3CDTF">2017-09-23T06:16:41Z</dcterms:created>
  <dcterms:modified xsi:type="dcterms:W3CDTF">2017-10-04T03:26:49Z</dcterms:modified>
</cp:coreProperties>
</file>